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7B2EF0-4188-4D1A-BB63-C03EF6E2E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397565"/>
            <a:ext cx="10572000" cy="4022633"/>
          </a:xfrm>
        </p:spPr>
        <p:txBody>
          <a:bodyPr/>
          <a:lstStyle/>
          <a:p>
            <a:pPr algn="ctr"/>
            <a:r>
              <a:rPr lang="pl-PL" sz="3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 FINANSE w roku szklonym 2016/2017</a:t>
            </a:r>
            <a: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 </a:t>
            </a:r>
            <a:b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/>
            </a:r>
            <a:b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/>
            </a:r>
            <a:b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/>
            </a:r>
            <a:b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WPŁYWY:</a:t>
            </a:r>
            <a:b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- Z TYTUŁU ZADEKLAROWANYCH SKŁADEK      - 30.788,00 ZŁ</a:t>
            </a:r>
            <a:b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r>
              <a:rPr lang="pl-PL" sz="2600" b="0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- Z TYTUŁU FESTYNU RODZINNEGO, ZBIÓREK  -  5.891,54 ZŁ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DFDE01-47D3-44DA-9368-BB5E57DD5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865164" cy="1278979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Bookman Old Style" panose="02050604050505020204" pitchFamily="18" charset="0"/>
                <a:ea typeface="FangSong" panose="02010609060101010101" pitchFamily="49" charset="-122"/>
              </a:rPr>
              <a:t>SALDO RACHUNKU BANKOWEGO </a:t>
            </a:r>
            <a:r>
              <a:rPr lang="pl-PL" sz="1200" dirty="0">
                <a:latin typeface="Bookman Old Style" panose="02050604050505020204" pitchFamily="18" charset="0"/>
                <a:ea typeface="FangSong" panose="02010609060101010101" pitchFamily="49" charset="-122"/>
              </a:rPr>
              <a:t>(na dzień 13.09.2017r) </a:t>
            </a:r>
            <a:r>
              <a:rPr lang="pl-PL" sz="2400" dirty="0">
                <a:latin typeface="Bookman Old Style" panose="02050604050505020204" pitchFamily="18" charset="0"/>
                <a:ea typeface="FangSong" panose="02010609060101010101" pitchFamily="49" charset="-122"/>
              </a:rPr>
              <a:t>: 12.142,57 ZŁ </a:t>
            </a:r>
            <a: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/>
            </a:r>
            <a:br>
              <a:rPr lang="pl-PL" dirty="0">
                <a:solidFill>
                  <a:srgbClr val="00206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2577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300178-6066-4A72-81B4-1EBDA2860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36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DOFINANSOWANIE WYCIECZEK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A334CE0-4549-4B7A-B31D-C7AFCDD2F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5280846"/>
            <a:ext cx="11381999" cy="1577153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Bookman Old Style" panose="02050604050505020204" pitchFamily="18" charset="0"/>
              </a:rPr>
              <a:t>    </a:t>
            </a:r>
            <a:r>
              <a:rPr lang="pl-PL" sz="3200" dirty="0">
                <a:latin typeface="Bookman Old Style" panose="02050604050505020204" pitchFamily="18" charset="0"/>
              </a:rPr>
              <a:t>62,00 ZŁ</a:t>
            </a:r>
            <a:endParaRPr lang="pl-PL" sz="4800" dirty="0">
              <a:latin typeface="Bookman Old Style" panose="020506040505050202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E5E80D2-17F8-46D8-B677-1ED47C5E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61" y="259038"/>
            <a:ext cx="43910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17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AFB83A-CFCF-4A25-8F55-A780B5D3C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507166"/>
          </a:xfrm>
        </p:spPr>
        <p:txBody>
          <a:bodyPr/>
          <a:lstStyle/>
          <a:p>
            <a:pPr algn="ctr"/>
            <a:r>
              <a:rPr lang="pl-PL" sz="4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ZAKUP</a:t>
            </a:r>
            <a:r>
              <a:rPr lang="pl-PL" sz="4800" b="0" dirty="0">
                <a:latin typeface="Bookman Old Style" panose="02050604050505020204" pitchFamily="18" charset="0"/>
              </a:rPr>
              <a:t> </a:t>
            </a:r>
            <a:r>
              <a:rPr lang="pl-PL" sz="4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KOMPUTERÓW </a:t>
            </a:r>
            <a:br>
              <a:rPr lang="pl-PL" sz="4800" b="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pl-PL" sz="2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do pracowni informatycznej</a:t>
            </a:r>
            <a:endParaRPr lang="pl-PL" sz="4800" b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974F322-6BAB-4B62-B3B9-0535BFD0C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5280846"/>
            <a:ext cx="11010940" cy="157715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Bookman Old Style" panose="02050604050505020204" pitchFamily="18" charset="0"/>
              </a:rPr>
              <a:t>KOMPUTER NR 1 -  1 199 zł</a:t>
            </a:r>
          </a:p>
          <a:p>
            <a:r>
              <a:rPr lang="pl-PL" sz="3200" dirty="0">
                <a:latin typeface="Bookman Old Style" panose="02050604050505020204" pitchFamily="18" charset="0"/>
              </a:rPr>
              <a:t>KOMPUTER NR 2 -  2 814 zł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93551D5-C170-48FA-B930-57B1B4E5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55" y="323455"/>
            <a:ext cx="5337292" cy="32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31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B669A2-1C47-4351-8D8B-9E83222F4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44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ZAKUP MATERIAŁÓW DO ŚWIETLIC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D9531E2-3AD0-433C-8E4E-21DB706B2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4" y="5280847"/>
            <a:ext cx="10931427" cy="137174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Bookman Old Style" panose="02050604050505020204" pitchFamily="18" charset="0"/>
              </a:rPr>
              <a:t>        998,10 zł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148C8F7-159F-4403-A4D2-4F678A971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76" y="291547"/>
            <a:ext cx="7203910" cy="32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26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71D895-DDE1-4D4A-A48A-6899B9107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32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ZAKUP PISAKÓW DO TABLIC INTERAKTYWNYCH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7C2D058-24D7-4304-BB51-11AFD6DB3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52" y="5280847"/>
            <a:ext cx="10759149" cy="921170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Bookman Old Style" panose="02050604050505020204" pitchFamily="18" charset="0"/>
              </a:rPr>
              <a:t>       490,00 zł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06EB135-322E-46C1-AAFA-D8A4A550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287" y="212034"/>
            <a:ext cx="5811077" cy="35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6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6DEF69-C11F-4421-96A3-4E4DD73CA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40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ZAKUP SPRZĘTU NAGŁAŚNIAJĄCEGO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C19800C-E128-4CCB-BD95-11ECA9A5E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17" y="5280847"/>
            <a:ext cx="10971184" cy="137174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Bookman Old Style" panose="02050604050505020204" pitchFamily="18" charset="0"/>
              </a:rPr>
              <a:t>        18 000,00 zł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979181D-4C7A-4B69-BBF5-D9C58A5B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8" y="0"/>
            <a:ext cx="4071079" cy="37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31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A3898C-D278-41CF-B03C-DC58276038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30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WSPÓŁFINANSOWANIE ZAKUPU TABLICY WYNIKÓW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B525A1C-A968-465A-A002-8445779D1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22" y="5280847"/>
            <a:ext cx="10944679" cy="1331988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Bookman Old Style" panose="02050604050505020204" pitchFamily="18" charset="0"/>
              </a:rPr>
              <a:t>         2 500,00 zł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8B01392-1121-44C5-AD61-1EF60C65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867" y="212035"/>
            <a:ext cx="4480302" cy="31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0D37BA-FAC2-4A4F-B67A-851451C0F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164" y="1435895"/>
            <a:ext cx="11554276" cy="3427653"/>
          </a:xfrm>
        </p:spPr>
        <p:txBody>
          <a:bodyPr/>
          <a:lstStyle/>
          <a:p>
            <a:pPr algn="ctr"/>
            <a:r>
              <a:rPr lang="pl-PL" sz="29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ZAKUP NAGRÓD W KONKURSACH PRZEDMIOTOWYCH ORAZ NA ZAKOŃCZENIE ROKU SZKOLNEGO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9C23700-9CCF-4AA7-BC9D-3D72E259D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64" y="5280847"/>
            <a:ext cx="11083837" cy="1318736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Bookman Old Style" panose="02050604050505020204" pitchFamily="18" charset="0"/>
              </a:rPr>
              <a:t>        8 271,04 zł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CC5343B-555F-4E11-B955-A1726F5B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839" y="179503"/>
            <a:ext cx="5122926" cy="36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99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944972-5496-4BA3-88B1-5DEB68A4C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3" y="1449147"/>
            <a:ext cx="10692888" cy="3175862"/>
          </a:xfrm>
        </p:spPr>
        <p:txBody>
          <a:bodyPr/>
          <a:lstStyle/>
          <a:p>
            <a:pPr algn="ctr"/>
            <a:r>
              <a:rPr lang="pl-PL" sz="40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ZAKUP PODARKÓW MIKOŁAJKOWYCH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9C0D162-0FF1-4AB3-ACD6-1A9DBB282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5280846"/>
            <a:ext cx="10865166" cy="1398249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Bookman Old Style" panose="02050604050505020204" pitchFamily="18" charset="0"/>
              </a:rPr>
              <a:t>         1 108 zł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94D64E3-FFF0-4238-803E-4AE0083E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17" y="186981"/>
            <a:ext cx="5632174" cy="37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09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25D5D5-8368-4C23-B28A-A606340C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4" y="662609"/>
            <a:ext cx="11820938" cy="4200939"/>
          </a:xfrm>
        </p:spPr>
        <p:txBody>
          <a:bodyPr/>
          <a:lstStyle/>
          <a:p>
            <a:pPr algn="ctr"/>
            <a:r>
              <a:rPr lang="pl-PL" sz="2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FINANSOWANIE PRZEWOZU UCZNIÓW NA ZAWODY SPORTOWE ORAZ OLIMPIADY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B1DE452-6A95-44A9-96EE-68193C5B1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17" y="5280846"/>
            <a:ext cx="10971184" cy="157715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Bookman Old Style" panose="02050604050505020204" pitchFamily="18" charset="0"/>
              </a:rPr>
              <a:t>        2 596,01 ZŁ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5F05830-3E76-41E9-8F44-755DC652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20" y="424069"/>
            <a:ext cx="4074033" cy="29154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DCDB60C-DB3B-4F1D-9443-1DBF94257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1608">
            <a:off x="6101239" y="444323"/>
            <a:ext cx="4310838" cy="22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097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Cytat</Template>
  <TotalTime>63</TotalTime>
  <Words>101</Words>
  <Application>Microsoft Office PowerPoint</Application>
  <PresentationFormat>Niestandardowy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Cytat</vt:lpstr>
      <vt:lpstr> FINANSE w roku szklonym 2016/2017     WPŁYWY: - Z TYTUŁU ZADEKLAROWANYCH SKŁADEK      - 30.788,00 ZŁ - Z TYTUŁU FESTYNU RODZINNEGO, ZBIÓREK  -  5.891,54 ZŁ  </vt:lpstr>
      <vt:lpstr>ZAKUP KOMPUTERÓW  do pracowni informatycznej</vt:lpstr>
      <vt:lpstr>ZAKUP MATERIAŁÓW DO ŚWIETLIC</vt:lpstr>
      <vt:lpstr>ZAKUP PISAKÓW DO TABLIC INTERAKTYWNYCH</vt:lpstr>
      <vt:lpstr>ZAKUP SPRZĘTU NAGŁAŚNIAJĄCEGO</vt:lpstr>
      <vt:lpstr>WSPÓŁFINANSOWANIE ZAKUPU TABLICY WYNIKÓW</vt:lpstr>
      <vt:lpstr>ZAKUP NAGRÓD W KONKURSACH PRZEDMIOTOWYCH ORAZ NA ZAKOŃCZENIE ROKU SZKOLNEGO</vt:lpstr>
      <vt:lpstr>ZAKUP PODARKÓW MIKOŁAJKOWYCH</vt:lpstr>
      <vt:lpstr>FINANSOWANIE PRZEWOZU UCZNIÓW NA ZAWODY SPORTOWE ORAZ OLIMPIADY</vt:lpstr>
      <vt:lpstr>DOFINANSOWANIE WYCIECZEK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SALDO RACHUNKU BANKOWEGO: 12.142,57 ZŁ    WPŁYWY: - Z TYTUŁU ZADEKLAROWANYCH SKŁADEK      - 30.788,00 ZŁ - Z TYTUŁU FESTYNU RODZINNEGO, ZBIÓREK  -  5.891,54 ZŁ</dc:title>
  <dc:creator>Cambio</dc:creator>
  <cp:lastModifiedBy>admin</cp:lastModifiedBy>
  <cp:revision>8</cp:revision>
  <dcterms:created xsi:type="dcterms:W3CDTF">2017-09-25T21:33:51Z</dcterms:created>
  <dcterms:modified xsi:type="dcterms:W3CDTF">2017-10-04T20:48:51Z</dcterms:modified>
</cp:coreProperties>
</file>